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6" d="100"/>
          <a:sy n="86" d="100"/>
        </p:scale>
        <p:origin x="714" y="6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9E9144-3693-423E-8F9C-4ED128212B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77AEC50-39C9-4D40-83C4-E52010BFD2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DE8528-529A-45B5-8BCB-922EAFD29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B3F9027-29CA-42C4-85E9-E7B82017F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0809FD-EBB9-4FC3-88D5-4FFA21056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0016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AC3844-B93E-47DC-B682-61DD927F5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112BD4A-3512-4E22-93A8-63B5B506A8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CCE5F1-27CC-4A19-B96D-ED2B21164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91915A-D646-439D-BEE6-D8E181AC7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5BE8D6-0766-4A65-887F-9D42DBFE5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330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FE3A0D0-ED13-43D0-B014-ACE17EA66A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B599017-55AC-4B36-8EE4-400E05ECE6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11298C-9878-45E8-A747-1890F71F7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EE584E-6F19-4BBC-84ED-1DE1853BF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9DE299-1A19-4590-81E9-AE3FFAD2A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8777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D7149B-E6C4-4655-8492-30A6FD7A7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E33254-2759-418E-B044-074DD79CFC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8240F9-2536-472F-812A-A99D48318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B02509-C389-4C94-BABF-AA0F614F1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815B0E-CA51-4267-9D8A-B55A4D374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6585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C1CEEA-84CC-4B0B-922B-C290591FD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F197768-6503-4F9A-BF1E-9A0527938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22B251-798F-4BE3-A720-54ACDE746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056B3F-FBBD-41EF-99F6-467836F64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0A45FC-9291-44AE-B710-6BC6EA10F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5715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A96BBE-DB72-4364-847E-97071B17A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6021EC-F813-4AAD-B3C2-4F01BE6A2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A329336-078B-4FB8-8EC8-D8F6013F87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96ED91D-4E6F-4B94-8984-AC9E712F0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7674D48-1905-45E9-9AE0-7BA9FFE69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B89B537-A71C-4E61-905C-30276E44F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0002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36DB5F-F97C-4036-8181-D2B74831A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BCAA343-BB79-42DC-B71F-670CDBFC9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764E5E0-7681-4444-8DFB-FA6CB19FE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2BE97C-BB7E-4A59-B8BA-56D750EFB5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2BD0A58-585E-47DE-AF9C-EC47172ABB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3971A41-F742-4EF1-BC0A-650B97269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FFCB2A4-3B82-4A10-90D1-B3B3BC14A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86FA1AB-77AC-4D29-A695-6A01A20C8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6388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E6969D-5DF0-4043-B9A5-E5D24792E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F0DC396-7414-4FF9-92F8-4C5C3A9C6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5E8246-E4AE-46CF-9997-9213405BA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D0C40DB-4F8F-4A3E-BD2F-3821ED16D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1002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13059FE-EFA9-467A-816C-EFDB1693E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885B2DD-750A-4E52-B4B5-17DE07D9A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D3E26ED-D817-4856-BE56-AA81F7D90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2856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01EE34-E0F8-4F3B-AD9B-76E87C26E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5094D1-5A31-4CA8-8052-DA49EA6247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4D8813D-A766-4BBB-9392-E2464337F3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A4AA837-AF7A-40D4-BF4C-3A158E5CE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03E54B-9B91-46D5-9464-4610F5690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9EBB26D-64C5-4A89-9E7C-9CDF318F5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1098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85E34C-BDA1-41E5-AC11-5D9D8FCE3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E4A544F-9626-4C19-B051-4E82C5D4DE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65A5D63-BEB1-4C5C-AE61-034281E7BD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49EE7C-5B67-48EA-AE3A-AA9687387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0950A3-3D26-4EF0-93D5-5936BC225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BBECA39-E6E2-4326-9F5E-137C9576A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360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FA35E0D-6693-4A87-84F5-B504E7D70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D166689-C610-4180-9B5D-6D2AB11FE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2BCC5E-E1D6-44DE-9EBF-6A73CEC376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C5AB38-1312-4F65-935C-F2B5D40411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6EA328-B09C-411B-AE4D-428949FDDA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6354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>
            <a:extLst>
              <a:ext uri="{FF2B5EF4-FFF2-40B4-BE49-F238E27FC236}">
                <a16:creationId xmlns:a16="http://schemas.microsoft.com/office/drawing/2014/main" id="{6F1D8D37-DB9D-4D6D-ABFF-701B208BECB2}"/>
              </a:ext>
            </a:extLst>
          </p:cNvPr>
          <p:cNvSpPr txBox="1"/>
          <p:nvPr/>
        </p:nvSpPr>
        <p:spPr>
          <a:xfrm>
            <a:off x="1666354" y="3965608"/>
            <a:ext cx="4663386" cy="2205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1600" dirty="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GND: connect this module </a:t>
            </a:r>
            <a:r>
              <a:rPr lang="en-US" altLang="zh-CN" sz="1600" dirty="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to</a:t>
            </a:r>
            <a:r>
              <a:rPr lang="en-US" sz="1600" dirty="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 the system GND </a:t>
            </a:r>
          </a:p>
          <a:p>
            <a:pPr>
              <a:lnSpc>
                <a:spcPts val="2500"/>
              </a:lnSpc>
            </a:pPr>
            <a:r>
              <a:rPr lang="en-US" sz="1600" dirty="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VCC: you can use 5V or 3.3V for this module</a:t>
            </a:r>
          </a:p>
          <a:p>
            <a:pPr>
              <a:lnSpc>
                <a:spcPts val="2500"/>
              </a:lnSpc>
            </a:pPr>
            <a:r>
              <a:rPr lang="en-US" sz="160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NC: </a:t>
            </a:r>
            <a:r>
              <a:rPr lang="en-US" altLang="zh-CN" sz="160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not connected</a:t>
            </a:r>
            <a:endParaRPr lang="en-US" sz="1600" dirty="0">
              <a:latin typeface="Leelawadee UI" panose="020B0502040204020203" pitchFamily="34" charset="-34"/>
              <a:ea typeface="Microsoft JhengHei Light" panose="020B0304030504040204" pitchFamily="34" charset="-120"/>
              <a:cs typeface="Leelawadee UI" panose="020B0502040204020203" pitchFamily="34" charset="-34"/>
            </a:endParaRPr>
          </a:p>
          <a:p>
            <a:pPr>
              <a:lnSpc>
                <a:spcPts val="2500"/>
              </a:lnSpc>
            </a:pPr>
            <a:r>
              <a:rPr lang="en-US" sz="160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SIG: analog output voltage</a:t>
            </a:r>
          </a:p>
          <a:p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414AE8AF-CBE4-4BFD-AFAF-07DC5B52EF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208" y="4360434"/>
            <a:ext cx="266700" cy="2667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00E4D8E8-6A9C-43F1-A165-34ACFA4BF3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208" y="4044129"/>
            <a:ext cx="266700" cy="266700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D6286F73-9997-4F88-9C66-CD7312A288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208" y="4993047"/>
            <a:ext cx="266700" cy="266700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C445E3BF-D545-456A-8515-0BE0096670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208" y="4676741"/>
            <a:ext cx="266700" cy="266700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AC58A984-8C02-44EC-8F98-40D595CC04B2}"/>
              </a:ext>
            </a:extLst>
          </p:cNvPr>
          <p:cNvGrpSpPr>
            <a:grpSpLocks noChangeAspect="1"/>
          </p:cNvGrpSpPr>
          <p:nvPr/>
        </p:nvGrpSpPr>
        <p:grpSpPr>
          <a:xfrm>
            <a:off x="2536705" y="-259841"/>
            <a:ext cx="8016668" cy="4879243"/>
            <a:chOff x="2560631" y="-207833"/>
            <a:chExt cx="7287880" cy="4435675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6520C0BE-8DC6-4ACF-A6A3-7FC800C7E0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7662" y="-207833"/>
              <a:ext cx="5914233" cy="4435675"/>
            </a:xfrm>
            <a:prstGeom prst="rect">
              <a:avLst/>
            </a:prstGeom>
          </p:spPr>
        </p:pic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33756AE6-8C78-4F38-8EA9-C0DECC91B8EB}"/>
                </a:ext>
              </a:extLst>
            </p:cNvPr>
            <p:cNvCxnSpPr>
              <a:cxnSpLocks/>
            </p:cNvCxnSpPr>
            <p:nvPr/>
          </p:nvCxnSpPr>
          <p:spPr>
            <a:xfrm>
              <a:off x="3351614" y="1678260"/>
              <a:ext cx="1005040" cy="0"/>
            </a:xfrm>
            <a:prstGeom prst="line">
              <a:avLst/>
            </a:prstGeom>
            <a:ln w="12700" cap="flat" cmpd="sng" algn="ctr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2B5540B3-D15C-43A8-A813-D0C4D3D7E0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48124" y="2312684"/>
              <a:ext cx="1008530" cy="16773"/>
            </a:xfrm>
            <a:prstGeom prst="line">
              <a:avLst/>
            </a:prstGeom>
            <a:ln w="12700" cap="flat" cmpd="sng" algn="ctr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D10FD986-4144-4B64-83EB-5AE607E7235A}"/>
                </a:ext>
              </a:extLst>
            </p:cNvPr>
            <p:cNvCxnSpPr>
              <a:cxnSpLocks/>
            </p:cNvCxnSpPr>
            <p:nvPr/>
          </p:nvCxnSpPr>
          <p:spPr>
            <a:xfrm>
              <a:off x="3351614" y="2114639"/>
              <a:ext cx="996317" cy="0"/>
            </a:xfrm>
            <a:prstGeom prst="line">
              <a:avLst/>
            </a:prstGeom>
            <a:ln w="12700" cap="flat" cmpd="sng" algn="ctr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BAE42417-3ABF-4C97-B8E9-5B00D5A9B4C9}"/>
                </a:ext>
              </a:extLst>
            </p:cNvPr>
            <p:cNvCxnSpPr>
              <a:cxnSpLocks/>
              <a:endCxn id="19" idx="2"/>
            </p:cNvCxnSpPr>
            <p:nvPr/>
          </p:nvCxnSpPr>
          <p:spPr>
            <a:xfrm>
              <a:off x="3348124" y="1894123"/>
              <a:ext cx="999807" cy="0"/>
            </a:xfrm>
            <a:prstGeom prst="line">
              <a:avLst/>
            </a:prstGeom>
            <a:ln w="12700" cap="flat" cmpd="sng" algn="ctr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508F3E1A-E617-4802-B708-EC14431C5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0631" y="1554112"/>
              <a:ext cx="393747" cy="393747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E7994592-B356-4B2A-9EB6-284AAA3B99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0631" y="1076335"/>
              <a:ext cx="393747" cy="393747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AC11C954-0521-4BF3-8E3A-D6DA53293B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0631" y="2493052"/>
              <a:ext cx="393747" cy="393747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DBA56C5B-7D5A-4639-99C6-AF47E6EC6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0631" y="2011121"/>
              <a:ext cx="393747" cy="393747"/>
            </a:xfrm>
            <a:prstGeom prst="rect">
              <a:avLst/>
            </a:prstGeom>
          </p:spPr>
        </p:pic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B4FA74ED-6212-4126-9586-51EE5DB9360E}"/>
                </a:ext>
              </a:extLst>
            </p:cNvPr>
            <p:cNvCxnSpPr>
              <a:cxnSpLocks/>
              <a:endCxn id="11" idx="3"/>
            </p:cNvCxnSpPr>
            <p:nvPr/>
          </p:nvCxnSpPr>
          <p:spPr>
            <a:xfrm flipH="1" flipV="1">
              <a:off x="2954378" y="1273208"/>
              <a:ext cx="397237" cy="388627"/>
            </a:xfrm>
            <a:prstGeom prst="line">
              <a:avLst/>
            </a:prstGeom>
            <a:ln w="12700" cap="flat" cmpd="sng" algn="ctr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10B0E017-5BAB-4B2D-A706-935B545A8495}"/>
                </a:ext>
              </a:extLst>
            </p:cNvPr>
            <p:cNvCxnSpPr>
              <a:cxnSpLocks/>
              <a:endCxn id="10" idx="3"/>
            </p:cNvCxnSpPr>
            <p:nvPr/>
          </p:nvCxnSpPr>
          <p:spPr>
            <a:xfrm flipH="1" flipV="1">
              <a:off x="2954378" y="1750986"/>
              <a:ext cx="397237" cy="147468"/>
            </a:xfrm>
            <a:prstGeom prst="line">
              <a:avLst/>
            </a:prstGeom>
            <a:ln w="12700" cap="flat" cmpd="sng" algn="ctr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B58DDF23-2427-40AB-9AB2-2FA9AF8AB93F}"/>
                </a:ext>
              </a:extLst>
            </p:cNvPr>
            <p:cNvCxnSpPr>
              <a:cxnSpLocks/>
              <a:endCxn id="13" idx="3"/>
            </p:cNvCxnSpPr>
            <p:nvPr/>
          </p:nvCxnSpPr>
          <p:spPr>
            <a:xfrm flipH="1">
              <a:off x="2954378" y="2114639"/>
              <a:ext cx="393747" cy="93356"/>
            </a:xfrm>
            <a:prstGeom prst="line">
              <a:avLst/>
            </a:prstGeom>
            <a:ln w="12700" cap="flat" cmpd="sng" algn="ctr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A8E9DD9A-823F-4CD0-B00A-5C2C9E0E90D6}"/>
                </a:ext>
              </a:extLst>
            </p:cNvPr>
            <p:cNvCxnSpPr>
              <a:cxnSpLocks/>
              <a:endCxn id="12" idx="3"/>
            </p:cNvCxnSpPr>
            <p:nvPr/>
          </p:nvCxnSpPr>
          <p:spPr>
            <a:xfrm flipH="1">
              <a:off x="2954378" y="2329456"/>
              <a:ext cx="397237" cy="360469"/>
            </a:xfrm>
            <a:prstGeom prst="line">
              <a:avLst/>
            </a:prstGeom>
            <a:ln w="12700" cap="flat" cmpd="sng" algn="ctr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6438F705-A825-4E37-888D-4DAB7884C6D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47931" y="1646021"/>
              <a:ext cx="85259" cy="85259"/>
            </a:xfrm>
            <a:prstGeom prst="ellipse">
              <a:avLst/>
            </a:prstGeom>
            <a:solidFill>
              <a:srgbClr val="FFC000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</a:endParaRP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46912687-9C1A-4DEF-955D-6723C8B014B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47931" y="1851493"/>
              <a:ext cx="85259" cy="85259"/>
            </a:xfrm>
            <a:prstGeom prst="ellipse">
              <a:avLst/>
            </a:prstGeom>
            <a:solidFill>
              <a:srgbClr val="FFC000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DB27BBCE-6112-4715-BC18-3DC5F74C62C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47931" y="2067581"/>
              <a:ext cx="85259" cy="85259"/>
            </a:xfrm>
            <a:prstGeom prst="ellipse">
              <a:avLst/>
            </a:prstGeom>
            <a:solidFill>
              <a:srgbClr val="FFC000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E7B7F82F-A5F5-4FD8-9EBD-7BF5A8F58B0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47931" y="2266263"/>
              <a:ext cx="85259" cy="85259"/>
            </a:xfrm>
            <a:prstGeom prst="ellipse">
              <a:avLst/>
            </a:prstGeom>
            <a:solidFill>
              <a:srgbClr val="FFC000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</a:endParaRPr>
            </a:p>
          </p:txBody>
        </p: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0A0A84F9-8F5F-4C98-A54A-5910BA2240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42712" y="559523"/>
              <a:ext cx="1217857" cy="6933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F04C170B-8A4B-4F2E-B63F-8EA3EB0A7C6C}"/>
                </a:ext>
              </a:extLst>
            </p:cNvPr>
            <p:cNvSpPr txBox="1"/>
            <p:nvPr/>
          </p:nvSpPr>
          <p:spPr>
            <a:xfrm>
              <a:off x="7440867" y="166345"/>
              <a:ext cx="13965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bg1">
                      <a:lumMod val="50000"/>
                    </a:schemeClr>
                  </a:solidFill>
                  <a:latin typeface="Bahnschrift SemiBold Condensed" panose="020B0502040204020203" pitchFamily="34" charset="0"/>
                  <a:cs typeface="Aharoni" panose="02010803020104030203" pitchFamily="2" charset="-79"/>
                </a:rPr>
                <a:t>ADXL1001 Chip 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Bahnschrift SemiBold Condensed" panose="020B0502040204020203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8DB81124-22A5-4B04-8844-F5981EBB5B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39877" y="2022110"/>
              <a:ext cx="103124" cy="103124"/>
            </a:xfrm>
            <a:prstGeom prst="ellipse">
              <a:avLst/>
            </a:prstGeom>
            <a:solidFill>
              <a:srgbClr val="FFC000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</a:endParaRPr>
            </a:p>
          </p:txBody>
        </p: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4FBD39A7-92DE-446B-8638-0F3EDA9968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94929" y="559523"/>
              <a:ext cx="644948" cy="1485057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5C3E73BD-F2FC-4067-BF7A-5097C12C1A88}"/>
                </a:ext>
              </a:extLst>
            </p:cNvPr>
            <p:cNvCxnSpPr>
              <a:cxnSpLocks/>
            </p:cNvCxnSpPr>
            <p:nvPr/>
          </p:nvCxnSpPr>
          <p:spPr>
            <a:xfrm>
              <a:off x="7880805" y="2939468"/>
              <a:ext cx="405846" cy="340053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52744EA5-211E-4183-9AB1-B17AD586C3E2}"/>
                </a:ext>
              </a:extLst>
            </p:cNvPr>
            <p:cNvCxnSpPr>
              <a:cxnSpLocks/>
            </p:cNvCxnSpPr>
            <p:nvPr/>
          </p:nvCxnSpPr>
          <p:spPr>
            <a:xfrm>
              <a:off x="8286651" y="3279521"/>
              <a:ext cx="1449864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4CF873F4-35A0-4920-BF84-E75C4B75D21E}"/>
                </a:ext>
              </a:extLst>
            </p:cNvPr>
            <p:cNvSpPr txBox="1"/>
            <p:nvPr/>
          </p:nvSpPr>
          <p:spPr>
            <a:xfrm>
              <a:off x="8174655" y="2888842"/>
              <a:ext cx="1673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bg1">
                      <a:lumMod val="50000"/>
                    </a:schemeClr>
                  </a:solidFill>
                  <a:latin typeface="Bahnschrift SemiBold Condensed" panose="020B0502040204020203" pitchFamily="34" charset="0"/>
                  <a:cs typeface="Aharoni" panose="02010803020104030203" pitchFamily="2" charset="-79"/>
                </a:rPr>
                <a:t>Overrange Output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Bahnschrift SemiBold Condensed" panose="020B0502040204020203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38" name="文本框 37">
            <a:extLst>
              <a:ext uri="{FF2B5EF4-FFF2-40B4-BE49-F238E27FC236}">
                <a16:creationId xmlns:a16="http://schemas.microsoft.com/office/drawing/2014/main" id="{8079DFD5-1BEC-4DE4-AD2F-2A9ED8D659D5}"/>
              </a:ext>
            </a:extLst>
          </p:cNvPr>
          <p:cNvSpPr txBox="1"/>
          <p:nvPr/>
        </p:nvSpPr>
        <p:spPr>
          <a:xfrm>
            <a:off x="5959069" y="5185404"/>
            <a:ext cx="16738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>
                    <a:lumMod val="50000"/>
                  </a:schemeClr>
                </a:solidFill>
                <a:latin typeface="Bahnschrift SemiBold Condensed" panose="020B0502040204020203" pitchFamily="34" charset="0"/>
                <a:cs typeface="Aharoni" panose="02010803020104030203" pitchFamily="2" charset="-79"/>
              </a:rPr>
              <a:t>Overrange Output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Bahnschrift SemiBold Condensed" panose="020B0502040204020203" pitchFamily="34" charset="0"/>
              <a:cs typeface="Aharoni" panose="02010803020104030203" pitchFamily="2" charset="-79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EE3CECD1-70C9-4074-91D8-B3C29573176D}"/>
              </a:ext>
            </a:extLst>
          </p:cNvPr>
          <p:cNvSpPr txBox="1"/>
          <p:nvPr/>
        </p:nvSpPr>
        <p:spPr>
          <a:xfrm>
            <a:off x="6489047" y="5493181"/>
            <a:ext cx="4663386" cy="1331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en-GB" sz="160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This pin instantaneously indicates when the overrange detection circuit identifies significant overrange activity. 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846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:a16="http://schemas.microsoft.com/office/drawing/2014/main" id="{2CA0CE5F-30B0-46C8-A611-63B65F301BE1}"/>
              </a:ext>
            </a:extLst>
          </p:cNvPr>
          <p:cNvSpPr/>
          <p:nvPr/>
        </p:nvSpPr>
        <p:spPr>
          <a:xfrm rot="10800000" flipV="1">
            <a:off x="5328818" y="5264323"/>
            <a:ext cx="461731" cy="23974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19D309F-891A-46E8-AB4D-8B8DA33A383C}"/>
              </a:ext>
            </a:extLst>
          </p:cNvPr>
          <p:cNvSpPr/>
          <p:nvPr/>
        </p:nvSpPr>
        <p:spPr>
          <a:xfrm rot="10800000" flipV="1">
            <a:off x="5294562" y="1353934"/>
            <a:ext cx="461731" cy="23974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D4A5B4B-279C-4829-BA86-B739F64281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837" y="913873"/>
            <a:ext cx="6791667" cy="5096586"/>
          </a:xfrm>
          <a:prstGeom prst="rect">
            <a:avLst/>
          </a:prstGeom>
        </p:spPr>
      </p:pic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3A8CB1ED-2EFA-4CB1-B4B3-3CE68CF39307}"/>
              </a:ext>
            </a:extLst>
          </p:cNvPr>
          <p:cNvCxnSpPr>
            <a:cxnSpLocks/>
            <a:endCxn id="48" idx="2"/>
          </p:cNvCxnSpPr>
          <p:nvPr/>
        </p:nvCxnSpPr>
        <p:spPr>
          <a:xfrm rot="16200000" flipH="1">
            <a:off x="6040575" y="4647839"/>
            <a:ext cx="600986" cy="37544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74BC6C00-ABA4-4AC4-8A0D-73CCC0C2790D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5095783" y="4636169"/>
            <a:ext cx="589143" cy="386939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E72EA4CC-1EAD-45CD-B0F2-0378288B037B}"/>
              </a:ext>
            </a:extLst>
          </p:cNvPr>
          <p:cNvGrpSpPr/>
          <p:nvPr/>
        </p:nvGrpSpPr>
        <p:grpSpPr>
          <a:xfrm rot="16200000">
            <a:off x="5617171" y="4473060"/>
            <a:ext cx="491331" cy="1793633"/>
            <a:chOff x="4485875" y="2917078"/>
            <a:chExt cx="282214" cy="1030238"/>
          </a:xfrm>
        </p:grpSpPr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30A8B143-7002-462C-9573-E6232DB85C85}"/>
                </a:ext>
              </a:extLst>
            </p:cNvPr>
            <p:cNvSpPr/>
            <p:nvPr/>
          </p:nvSpPr>
          <p:spPr>
            <a:xfrm rot="5400000" flipV="1">
              <a:off x="4497777" y="2911978"/>
              <a:ext cx="265212" cy="27541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FD826A38-273B-4714-84F7-9FD238CE371F}"/>
                </a:ext>
              </a:extLst>
            </p:cNvPr>
            <p:cNvSpPr/>
            <p:nvPr/>
          </p:nvSpPr>
          <p:spPr>
            <a:xfrm rot="5400000" flipV="1">
              <a:off x="4490975" y="3296189"/>
              <a:ext cx="265212" cy="27541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23ACC6F1-78EF-470B-A95F-313180DA9A15}"/>
                </a:ext>
              </a:extLst>
            </p:cNvPr>
            <p:cNvSpPr/>
            <p:nvPr/>
          </p:nvSpPr>
          <p:spPr>
            <a:xfrm rot="5400000" flipV="1">
              <a:off x="4490975" y="3677004"/>
              <a:ext cx="265212" cy="27541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2397D8B7-8829-4DD9-9C86-C6890861AF51}"/>
              </a:ext>
            </a:extLst>
          </p:cNvPr>
          <p:cNvCxnSpPr>
            <a:cxnSpLocks/>
            <a:endCxn id="64" idx="2"/>
          </p:cNvCxnSpPr>
          <p:nvPr/>
        </p:nvCxnSpPr>
        <p:spPr>
          <a:xfrm rot="16200000" flipV="1">
            <a:off x="4954032" y="1944562"/>
            <a:ext cx="879154" cy="393448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5193BFA3-29C8-4085-9F8A-813253060508}"/>
              </a:ext>
            </a:extLst>
          </p:cNvPr>
          <p:cNvCxnSpPr>
            <a:cxnSpLocks/>
            <a:endCxn id="62" idx="2"/>
          </p:cNvCxnSpPr>
          <p:nvPr/>
        </p:nvCxnSpPr>
        <p:spPr>
          <a:xfrm rot="16200000">
            <a:off x="5907583" y="1947817"/>
            <a:ext cx="855469" cy="386938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>
            <a:extLst>
              <a:ext uri="{FF2B5EF4-FFF2-40B4-BE49-F238E27FC236}">
                <a16:creationId xmlns:a16="http://schemas.microsoft.com/office/drawing/2014/main" id="{F485D839-F9B8-4304-8241-2AE04BE8BF43}"/>
              </a:ext>
            </a:extLst>
          </p:cNvPr>
          <p:cNvSpPr/>
          <p:nvPr/>
        </p:nvSpPr>
        <p:spPr>
          <a:xfrm rot="10800000" flipV="1">
            <a:off x="6297922" y="1234062"/>
            <a:ext cx="461731" cy="47948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66897846-C5CA-494B-9AAB-7D5BB01650ED}"/>
              </a:ext>
            </a:extLst>
          </p:cNvPr>
          <p:cNvSpPr/>
          <p:nvPr/>
        </p:nvSpPr>
        <p:spPr>
          <a:xfrm rot="10800000" flipV="1">
            <a:off x="5629015" y="1222220"/>
            <a:ext cx="461731" cy="47948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080E5FCB-EEDD-4421-84D4-C12A1D5319C1}"/>
              </a:ext>
            </a:extLst>
          </p:cNvPr>
          <p:cNvSpPr/>
          <p:nvPr/>
        </p:nvSpPr>
        <p:spPr>
          <a:xfrm rot="10800000" flipV="1">
            <a:off x="4966020" y="1222220"/>
            <a:ext cx="461731" cy="47948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20CFF6B-47D9-4E2B-A617-97A4857B27F8}"/>
              </a:ext>
            </a:extLst>
          </p:cNvPr>
          <p:cNvSpPr txBox="1"/>
          <p:nvPr/>
        </p:nvSpPr>
        <p:spPr>
          <a:xfrm>
            <a:off x="2254869" y="1261909"/>
            <a:ext cx="25170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Bahnschrift SemiBold Condensed" panose="020B0502040204020203" pitchFamily="34" charset="0"/>
                <a:cs typeface="Aharoni" panose="02010803020104030203" pitchFamily="2" charset="-79"/>
              </a:rPr>
              <a:t>Mode select, default Normal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Bahnschrift SemiBold Condensed" panose="020B0502040204020203" pitchFamily="34" charset="0"/>
              <a:cs typeface="Aharoni" panose="02010803020104030203" pitchFamily="2" charset="-79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C15E5E1-D7A5-4E47-9551-0B7EBBBBDC63}"/>
              </a:ext>
            </a:extLst>
          </p:cNvPr>
          <p:cNvSpPr txBox="1"/>
          <p:nvPr/>
        </p:nvSpPr>
        <p:spPr>
          <a:xfrm>
            <a:off x="7070639" y="5192755"/>
            <a:ext cx="3719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Bahnschrift SemiBold Condensed" panose="020B0502040204020203" pitchFamily="34" charset="0"/>
                <a:cs typeface="Aharoni" panose="02010803020104030203" pitchFamily="2" charset="-79"/>
              </a:rPr>
              <a:t>Self Test Input, Active High, default disable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Bahnschrift SemiBold Condensed" panose="020B0502040204020203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677473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795</TotalTime>
  <Words>63</Words>
  <Application>Microsoft Office PowerPoint</Application>
  <PresentationFormat>宽屏</PresentationFormat>
  <Paragraphs>12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0" baseType="lpstr">
      <vt:lpstr>等线</vt:lpstr>
      <vt:lpstr>等线 Light</vt:lpstr>
      <vt:lpstr>Arial</vt:lpstr>
      <vt:lpstr>Bahnschrift SemiBold Condensed</vt:lpstr>
      <vt:lpstr>Consolas</vt:lpstr>
      <vt:lpstr>Leelawadee UI</vt:lpstr>
      <vt:lpstr>Times New Roman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 xd</dc:creator>
  <cp:lastModifiedBy>fish Jelly</cp:lastModifiedBy>
  <cp:revision>30</cp:revision>
  <dcterms:created xsi:type="dcterms:W3CDTF">2018-10-30T03:44:49Z</dcterms:created>
  <dcterms:modified xsi:type="dcterms:W3CDTF">2019-05-14T09:03:38Z</dcterms:modified>
</cp:coreProperties>
</file>

<file path=docProps/thumbnail.jpeg>
</file>